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5" r:id="rId38"/>
    <p:sldId id="278" r:id="rId39"/>
    <p:sldId id="279" r:id="rId40"/>
    <p:sldId id="258" r:id="rId41"/>
    <p:sldId id="317" r:id="rId42"/>
    <p:sldId id="315" r:id="rId43"/>
    <p:sldId id="262" r:id="rId44"/>
    <p:sldId id="263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34" d="100"/>
          <a:sy n="134" d="100"/>
        </p:scale>
        <p:origin x="132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88601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3277155"/>
            <a:ext cx="8410500" cy="112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endParaRPr lang="tr-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method calls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 / gRPC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database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DELETED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ARCHITECTURE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1637</Words>
  <Application>Microsoft Office PowerPoint</Application>
  <PresentationFormat>On-screen Show (16:9)</PresentationFormat>
  <Paragraphs>292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176</cp:revision>
  <dcterms:modified xsi:type="dcterms:W3CDTF">2024-10-05T13:58:37Z</dcterms:modified>
</cp:coreProperties>
</file>